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4120475" cy="41760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C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8"/>
  </p:normalViewPr>
  <p:slideViewPr>
    <p:cSldViewPr snapToGrid="0" snapToObjects="1">
      <p:cViewPr>
        <p:scale>
          <a:sx n="21" d="100"/>
          <a:sy n="21" d="100"/>
        </p:scale>
        <p:origin x="26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036" y="6834463"/>
            <a:ext cx="20502404" cy="14538936"/>
          </a:xfrm>
          <a:prstGeom prst="rect">
            <a:avLst/>
          </a:prstGeom>
        </p:spPr>
        <p:txBody>
          <a:bodyPr anchor="b"/>
          <a:lstStyle>
            <a:lvl1pPr algn="ctr">
              <a:defRPr sz="158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5060" y="21934077"/>
            <a:ext cx="18090356" cy="100825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331"/>
            </a:lvl1pPr>
            <a:lvl2pPr marL="1206002" indent="0" algn="ctr">
              <a:buNone/>
              <a:defRPr sz="5276"/>
            </a:lvl2pPr>
            <a:lvl3pPr marL="2412004" indent="0" algn="ctr">
              <a:buNone/>
              <a:defRPr sz="4748"/>
            </a:lvl3pPr>
            <a:lvl4pPr marL="3618006" indent="0" algn="ctr">
              <a:buNone/>
              <a:defRPr sz="4220"/>
            </a:lvl4pPr>
            <a:lvl5pPr marL="4824009" indent="0" algn="ctr">
              <a:buNone/>
              <a:defRPr sz="4220"/>
            </a:lvl5pPr>
            <a:lvl6pPr marL="6030011" indent="0" algn="ctr">
              <a:buNone/>
              <a:defRPr sz="4220"/>
            </a:lvl6pPr>
            <a:lvl7pPr marL="7236013" indent="0" algn="ctr">
              <a:buNone/>
              <a:defRPr sz="4220"/>
            </a:lvl7pPr>
            <a:lvl8pPr marL="8442015" indent="0" algn="ctr">
              <a:buNone/>
              <a:defRPr sz="4220"/>
            </a:lvl8pPr>
            <a:lvl9pPr marL="9648017" indent="0" algn="ctr">
              <a:buNone/>
              <a:defRPr sz="422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58283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89908" y="38706061"/>
            <a:ext cx="8140660" cy="222337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035085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664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283" y="2223383"/>
            <a:ext cx="20803910" cy="807182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8283" y="11116873"/>
            <a:ext cx="20803910" cy="264968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58283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89908" y="38706061"/>
            <a:ext cx="8140660" cy="222337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035085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98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61216" y="2223375"/>
            <a:ext cx="5200977" cy="35390326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8284" y="2223375"/>
            <a:ext cx="15301426" cy="353903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58283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89908" y="38706061"/>
            <a:ext cx="8140660" cy="222337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035085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973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283" y="2223383"/>
            <a:ext cx="20803910" cy="807182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283" y="11116873"/>
            <a:ext cx="20803910" cy="264968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58283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89908" y="38706061"/>
            <a:ext cx="8140660" cy="222337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035085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014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1" y="10411206"/>
            <a:ext cx="20803910" cy="17371319"/>
          </a:xfrm>
          <a:prstGeom prst="rect">
            <a:avLst/>
          </a:prstGeom>
        </p:spPr>
        <p:txBody>
          <a:bodyPr anchor="b"/>
          <a:lstStyle>
            <a:lvl1pPr>
              <a:defRPr sz="158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721" y="27946864"/>
            <a:ext cx="20803910" cy="91351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331">
                <a:solidFill>
                  <a:schemeClr val="tx1"/>
                </a:solidFill>
              </a:defRPr>
            </a:lvl1pPr>
            <a:lvl2pPr marL="1206002" indent="0">
              <a:buNone/>
              <a:defRPr sz="5276">
                <a:solidFill>
                  <a:schemeClr val="tx1">
                    <a:tint val="75000"/>
                  </a:schemeClr>
                </a:solidFill>
              </a:defRPr>
            </a:lvl2pPr>
            <a:lvl3pPr marL="2412004" indent="0">
              <a:buNone/>
              <a:defRPr sz="4748">
                <a:solidFill>
                  <a:schemeClr val="tx1">
                    <a:tint val="75000"/>
                  </a:schemeClr>
                </a:solidFill>
              </a:defRPr>
            </a:lvl3pPr>
            <a:lvl4pPr marL="3618006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4pPr>
            <a:lvl5pPr marL="4824009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5pPr>
            <a:lvl6pPr marL="6030011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6pPr>
            <a:lvl7pPr marL="7236013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7pPr>
            <a:lvl8pPr marL="8442015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8pPr>
            <a:lvl9pPr marL="9648017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58283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89908" y="38706061"/>
            <a:ext cx="8140660" cy="222337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035085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83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283" y="2223383"/>
            <a:ext cx="20803910" cy="807182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8283" y="11116873"/>
            <a:ext cx="10251202" cy="264968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10990" y="11116873"/>
            <a:ext cx="10251202" cy="264968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58283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89908" y="38706061"/>
            <a:ext cx="8140660" cy="222337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035085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116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223383"/>
            <a:ext cx="20803910" cy="807182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1427" y="10237193"/>
            <a:ext cx="10204090" cy="50170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331" b="1"/>
            </a:lvl1pPr>
            <a:lvl2pPr marL="1206002" indent="0">
              <a:buNone/>
              <a:defRPr sz="5276" b="1"/>
            </a:lvl2pPr>
            <a:lvl3pPr marL="2412004" indent="0">
              <a:buNone/>
              <a:defRPr sz="4748" b="1"/>
            </a:lvl3pPr>
            <a:lvl4pPr marL="3618006" indent="0">
              <a:buNone/>
              <a:defRPr sz="4220" b="1"/>
            </a:lvl4pPr>
            <a:lvl5pPr marL="4824009" indent="0">
              <a:buNone/>
              <a:defRPr sz="4220" b="1"/>
            </a:lvl5pPr>
            <a:lvl6pPr marL="6030011" indent="0">
              <a:buNone/>
              <a:defRPr sz="4220" b="1"/>
            </a:lvl6pPr>
            <a:lvl7pPr marL="7236013" indent="0">
              <a:buNone/>
              <a:defRPr sz="4220" b="1"/>
            </a:lvl7pPr>
            <a:lvl8pPr marL="8442015" indent="0">
              <a:buNone/>
              <a:defRPr sz="4220" b="1"/>
            </a:lvl8pPr>
            <a:lvl9pPr marL="9648017" indent="0">
              <a:buNone/>
              <a:defRPr sz="422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1427" y="15254283"/>
            <a:ext cx="10204090" cy="224367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210992" y="10237193"/>
            <a:ext cx="10254344" cy="50170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331" b="1"/>
            </a:lvl1pPr>
            <a:lvl2pPr marL="1206002" indent="0">
              <a:buNone/>
              <a:defRPr sz="5276" b="1"/>
            </a:lvl2pPr>
            <a:lvl3pPr marL="2412004" indent="0">
              <a:buNone/>
              <a:defRPr sz="4748" b="1"/>
            </a:lvl3pPr>
            <a:lvl4pPr marL="3618006" indent="0">
              <a:buNone/>
              <a:defRPr sz="4220" b="1"/>
            </a:lvl4pPr>
            <a:lvl5pPr marL="4824009" indent="0">
              <a:buNone/>
              <a:defRPr sz="4220" b="1"/>
            </a:lvl5pPr>
            <a:lvl6pPr marL="6030011" indent="0">
              <a:buNone/>
              <a:defRPr sz="4220" b="1"/>
            </a:lvl6pPr>
            <a:lvl7pPr marL="7236013" indent="0">
              <a:buNone/>
              <a:defRPr sz="4220" b="1"/>
            </a:lvl7pPr>
            <a:lvl8pPr marL="8442015" indent="0">
              <a:buNone/>
              <a:defRPr sz="4220" b="1"/>
            </a:lvl8pPr>
            <a:lvl9pPr marL="9648017" indent="0">
              <a:buNone/>
              <a:defRPr sz="422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210992" y="15254283"/>
            <a:ext cx="10254344" cy="224367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58283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989908" y="38706061"/>
            <a:ext cx="8140660" cy="222337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035085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439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283" y="2223383"/>
            <a:ext cx="20803910" cy="807182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58283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89908" y="38706061"/>
            <a:ext cx="8140660" cy="222337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035085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64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58283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89908" y="38706061"/>
            <a:ext cx="8140660" cy="222337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035085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465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784052"/>
            <a:ext cx="7779481" cy="9744181"/>
          </a:xfrm>
          <a:prstGeom prst="rect">
            <a:avLst/>
          </a:prstGeom>
        </p:spPr>
        <p:txBody>
          <a:bodyPr anchor="b"/>
          <a:lstStyle>
            <a:lvl1pPr>
              <a:defRPr sz="844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344" y="6012788"/>
            <a:ext cx="12210990" cy="29677217"/>
          </a:xfrm>
          <a:prstGeom prst="rect">
            <a:avLst/>
          </a:prstGeom>
        </p:spPr>
        <p:txBody>
          <a:bodyPr/>
          <a:lstStyle>
            <a:lvl1pPr>
              <a:defRPr sz="8441"/>
            </a:lvl1pPr>
            <a:lvl2pPr>
              <a:defRPr sz="7386"/>
            </a:lvl2pPr>
            <a:lvl3pPr>
              <a:defRPr sz="6331"/>
            </a:lvl3pPr>
            <a:lvl4pPr>
              <a:defRPr sz="5276"/>
            </a:lvl4pPr>
            <a:lvl5pPr>
              <a:defRPr sz="5276"/>
            </a:lvl5pPr>
            <a:lvl6pPr>
              <a:defRPr sz="5276"/>
            </a:lvl6pPr>
            <a:lvl7pPr>
              <a:defRPr sz="5276"/>
            </a:lvl7pPr>
            <a:lvl8pPr>
              <a:defRPr sz="5276"/>
            </a:lvl8pPr>
            <a:lvl9pPr>
              <a:defRPr sz="527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1424" y="12528233"/>
            <a:ext cx="7779481" cy="23210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20"/>
            </a:lvl1pPr>
            <a:lvl2pPr marL="1206002" indent="0">
              <a:buNone/>
              <a:defRPr sz="3693"/>
            </a:lvl2pPr>
            <a:lvl3pPr marL="2412004" indent="0">
              <a:buNone/>
              <a:defRPr sz="3165"/>
            </a:lvl3pPr>
            <a:lvl4pPr marL="3618006" indent="0">
              <a:buNone/>
              <a:defRPr sz="2638"/>
            </a:lvl4pPr>
            <a:lvl5pPr marL="4824009" indent="0">
              <a:buNone/>
              <a:defRPr sz="2638"/>
            </a:lvl5pPr>
            <a:lvl6pPr marL="6030011" indent="0">
              <a:buNone/>
              <a:defRPr sz="2638"/>
            </a:lvl6pPr>
            <a:lvl7pPr marL="7236013" indent="0">
              <a:buNone/>
              <a:defRPr sz="2638"/>
            </a:lvl7pPr>
            <a:lvl8pPr marL="8442015" indent="0">
              <a:buNone/>
              <a:defRPr sz="2638"/>
            </a:lvl8pPr>
            <a:lvl9pPr marL="9648017" indent="0">
              <a:buNone/>
              <a:defRPr sz="263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58283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89908" y="38706061"/>
            <a:ext cx="8140660" cy="222337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035085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620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784052"/>
            <a:ext cx="7779481" cy="9744181"/>
          </a:xfrm>
          <a:prstGeom prst="rect">
            <a:avLst/>
          </a:prstGeom>
        </p:spPr>
        <p:txBody>
          <a:bodyPr anchor="b"/>
          <a:lstStyle>
            <a:lvl1pPr>
              <a:defRPr sz="844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54344" y="6012788"/>
            <a:ext cx="12210990" cy="296772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441"/>
            </a:lvl1pPr>
            <a:lvl2pPr marL="1206002" indent="0">
              <a:buNone/>
              <a:defRPr sz="7386"/>
            </a:lvl2pPr>
            <a:lvl3pPr marL="2412004" indent="0">
              <a:buNone/>
              <a:defRPr sz="6331"/>
            </a:lvl3pPr>
            <a:lvl4pPr marL="3618006" indent="0">
              <a:buNone/>
              <a:defRPr sz="5276"/>
            </a:lvl4pPr>
            <a:lvl5pPr marL="4824009" indent="0">
              <a:buNone/>
              <a:defRPr sz="5276"/>
            </a:lvl5pPr>
            <a:lvl6pPr marL="6030011" indent="0">
              <a:buNone/>
              <a:defRPr sz="5276"/>
            </a:lvl6pPr>
            <a:lvl7pPr marL="7236013" indent="0">
              <a:buNone/>
              <a:defRPr sz="5276"/>
            </a:lvl7pPr>
            <a:lvl8pPr marL="8442015" indent="0">
              <a:buNone/>
              <a:defRPr sz="5276"/>
            </a:lvl8pPr>
            <a:lvl9pPr marL="9648017" indent="0">
              <a:buNone/>
              <a:defRPr sz="527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1424" y="12528233"/>
            <a:ext cx="7779481" cy="23210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20"/>
            </a:lvl1pPr>
            <a:lvl2pPr marL="1206002" indent="0">
              <a:buNone/>
              <a:defRPr sz="3693"/>
            </a:lvl2pPr>
            <a:lvl3pPr marL="2412004" indent="0">
              <a:buNone/>
              <a:defRPr sz="3165"/>
            </a:lvl3pPr>
            <a:lvl4pPr marL="3618006" indent="0">
              <a:buNone/>
              <a:defRPr sz="2638"/>
            </a:lvl4pPr>
            <a:lvl5pPr marL="4824009" indent="0">
              <a:buNone/>
              <a:defRPr sz="2638"/>
            </a:lvl5pPr>
            <a:lvl6pPr marL="6030011" indent="0">
              <a:buNone/>
              <a:defRPr sz="2638"/>
            </a:lvl6pPr>
            <a:lvl7pPr marL="7236013" indent="0">
              <a:buNone/>
              <a:defRPr sz="2638"/>
            </a:lvl7pPr>
            <a:lvl8pPr marL="8442015" indent="0">
              <a:buNone/>
              <a:defRPr sz="2638"/>
            </a:lvl8pPr>
            <a:lvl9pPr marL="9648017" indent="0">
              <a:buNone/>
              <a:defRPr sz="263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58283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CCD6B65F-1D39-CE47-B2D6-CF882A722A96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89908" y="38706061"/>
            <a:ext cx="8140660" cy="222337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035085" y="38706061"/>
            <a:ext cx="5427107" cy="2223375"/>
          </a:xfrm>
          <a:prstGeom prst="rect">
            <a:avLst/>
          </a:prstGeom>
        </p:spPr>
        <p:txBody>
          <a:bodyPr/>
          <a:lstStyle/>
          <a:p>
            <a:fld id="{3DB10C2A-1609-3046-8A62-A04E6A5A45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959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Texto&#10;&#10;Descripción generada automáticamente">
            <a:extLst>
              <a:ext uri="{FF2B5EF4-FFF2-40B4-BE49-F238E27FC236}">
                <a16:creationId xmlns:a16="http://schemas.microsoft.com/office/drawing/2014/main" id="{6A7DA3E8-276C-E14F-9564-AF384193A4A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58416" y="0"/>
            <a:ext cx="23803642" cy="4176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64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12004" rtl="0" eaLnBrk="1" latinLnBrk="0" hangingPunct="1">
        <a:lnSpc>
          <a:spcPct val="90000"/>
        </a:lnSpc>
        <a:spcBef>
          <a:spcPct val="0"/>
        </a:spcBef>
        <a:buNone/>
        <a:defRPr sz="116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3001" indent="-603001" algn="l" defTabSz="2412004" rtl="0" eaLnBrk="1" latinLnBrk="0" hangingPunct="1">
        <a:lnSpc>
          <a:spcPct val="90000"/>
        </a:lnSpc>
        <a:spcBef>
          <a:spcPts val="2638"/>
        </a:spcBef>
        <a:buFont typeface="Arial" panose="020B0604020202020204" pitchFamily="34" charset="0"/>
        <a:buChar char="•"/>
        <a:defRPr sz="7386" kern="1200">
          <a:solidFill>
            <a:schemeClr val="tx1"/>
          </a:solidFill>
          <a:latin typeface="+mn-lt"/>
          <a:ea typeface="+mn-ea"/>
          <a:cs typeface="+mn-cs"/>
        </a:defRPr>
      </a:lvl1pPr>
      <a:lvl2pPr marL="1809003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6331" kern="1200">
          <a:solidFill>
            <a:schemeClr val="tx1"/>
          </a:solidFill>
          <a:latin typeface="+mn-lt"/>
          <a:ea typeface="+mn-ea"/>
          <a:cs typeface="+mn-cs"/>
        </a:defRPr>
      </a:lvl2pPr>
      <a:lvl3pPr marL="3015005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5276" kern="1200">
          <a:solidFill>
            <a:schemeClr val="tx1"/>
          </a:solidFill>
          <a:latin typeface="+mn-lt"/>
          <a:ea typeface="+mn-ea"/>
          <a:cs typeface="+mn-cs"/>
        </a:defRPr>
      </a:lvl3pPr>
      <a:lvl4pPr marL="4221008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4pPr>
      <a:lvl5pPr marL="5427010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5pPr>
      <a:lvl6pPr marL="6633012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6pPr>
      <a:lvl7pPr marL="7839014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7pPr>
      <a:lvl8pPr marL="9045016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8pPr>
      <a:lvl9pPr marL="10251018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1pPr>
      <a:lvl2pPr marL="1206002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2pPr>
      <a:lvl3pPr marL="2412004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3pPr>
      <a:lvl4pPr marL="3618006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4pPr>
      <a:lvl5pPr marL="4824009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5pPr>
      <a:lvl6pPr marL="6030011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6pPr>
      <a:lvl7pPr marL="7236013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7pPr>
      <a:lvl8pPr marL="8442015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8pPr>
      <a:lvl9pPr marL="9648017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073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Joana Rodriguez</dc:creator>
  <cp:lastModifiedBy>Joana Rodriguez</cp:lastModifiedBy>
  <cp:revision>5</cp:revision>
  <dcterms:created xsi:type="dcterms:W3CDTF">2021-09-16T03:00:25Z</dcterms:created>
  <dcterms:modified xsi:type="dcterms:W3CDTF">2021-09-16T03:30:22Z</dcterms:modified>
</cp:coreProperties>
</file>