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5999738" cy="51120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C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08"/>
  </p:normalViewPr>
  <p:slideViewPr>
    <p:cSldViewPr snapToGrid="0" snapToObjects="1">
      <p:cViewPr varScale="1">
        <p:scale>
          <a:sx n="12" d="100"/>
          <a:sy n="12" d="100"/>
        </p:scale>
        <p:origin x="174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981" y="8366281"/>
            <a:ext cx="30599777" cy="17797568"/>
          </a:xfrm>
          <a:prstGeom prst="rect">
            <a:avLst/>
          </a:prstGeom>
        </p:spPr>
        <p:txBody>
          <a:bodyPr anchor="b"/>
          <a:lstStyle>
            <a:lvl1pPr algn="ctr">
              <a:defRPr sz="236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67" y="26850192"/>
            <a:ext cx="26999804" cy="123423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449"/>
            </a:lvl1pPr>
            <a:lvl2pPr marL="1799996" indent="0" algn="ctr">
              <a:buNone/>
              <a:defRPr sz="7874"/>
            </a:lvl2pPr>
            <a:lvl3pPr marL="3599993" indent="0" algn="ctr">
              <a:buNone/>
              <a:defRPr sz="7087"/>
            </a:lvl3pPr>
            <a:lvl4pPr marL="5399989" indent="0" algn="ctr">
              <a:buNone/>
              <a:defRPr sz="6299"/>
            </a:lvl4pPr>
            <a:lvl5pPr marL="7199986" indent="0" algn="ctr">
              <a:buNone/>
              <a:defRPr sz="6299"/>
            </a:lvl5pPr>
            <a:lvl6pPr marL="8999982" indent="0" algn="ctr">
              <a:buNone/>
              <a:defRPr sz="6299"/>
            </a:lvl6pPr>
            <a:lvl7pPr marL="10799978" indent="0" algn="ctr">
              <a:buNone/>
              <a:defRPr sz="6299"/>
            </a:lvl7pPr>
            <a:lvl8pPr marL="12599975" indent="0" algn="ctr">
              <a:buNone/>
              <a:defRPr sz="6299"/>
            </a:lvl8pPr>
            <a:lvl9pPr marL="14399971" indent="0" algn="ctr">
              <a:buNone/>
              <a:defRPr sz="629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4982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4913" y="47381303"/>
            <a:ext cx="12149912" cy="272170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4815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2165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4982" y="2721714"/>
            <a:ext cx="31049774" cy="9880968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4982" y="13608513"/>
            <a:ext cx="31049774" cy="3243559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4982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4913" y="47381303"/>
            <a:ext cx="12149912" cy="272170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4815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739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2314" y="2721703"/>
            <a:ext cx="7762444" cy="43322409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4984" y="2721703"/>
            <a:ext cx="22837334" cy="4332240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4982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4913" y="47381303"/>
            <a:ext cx="12149912" cy="272170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4815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9468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4982" y="2721714"/>
            <a:ext cx="31049774" cy="9880968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4982" y="13608513"/>
            <a:ext cx="31049774" cy="324355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4982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4913" y="47381303"/>
            <a:ext cx="12149912" cy="272170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4815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243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234" y="12744683"/>
            <a:ext cx="31049774" cy="21264777"/>
          </a:xfrm>
          <a:prstGeom prst="rect">
            <a:avLst/>
          </a:prstGeom>
        </p:spPr>
        <p:txBody>
          <a:bodyPr anchor="b"/>
          <a:lstStyle>
            <a:lvl1pPr>
              <a:defRPr sz="236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234" y="34210633"/>
            <a:ext cx="31049774" cy="111826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449">
                <a:solidFill>
                  <a:schemeClr val="tx1"/>
                </a:solidFill>
              </a:defRPr>
            </a:lvl1pPr>
            <a:lvl2pPr marL="1799996" indent="0">
              <a:buNone/>
              <a:defRPr sz="7874">
                <a:solidFill>
                  <a:schemeClr val="tx1">
                    <a:tint val="75000"/>
                  </a:schemeClr>
                </a:solidFill>
              </a:defRPr>
            </a:lvl2pPr>
            <a:lvl3pPr marL="3599993" indent="0">
              <a:buNone/>
              <a:defRPr sz="7087">
                <a:solidFill>
                  <a:schemeClr val="tx1">
                    <a:tint val="75000"/>
                  </a:schemeClr>
                </a:solidFill>
              </a:defRPr>
            </a:lvl3pPr>
            <a:lvl4pPr marL="5399989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4pPr>
            <a:lvl5pPr marL="7199986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5pPr>
            <a:lvl6pPr marL="8999982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6pPr>
            <a:lvl7pPr marL="10799978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7pPr>
            <a:lvl8pPr marL="12599975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8pPr>
            <a:lvl9pPr marL="1439997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4982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4913" y="47381303"/>
            <a:ext cx="12149912" cy="272170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4815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818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4982" y="2721714"/>
            <a:ext cx="31049774" cy="9880968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4982" y="13608513"/>
            <a:ext cx="15299889" cy="324355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4867" y="13608513"/>
            <a:ext cx="15299889" cy="324355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74982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924913" y="47381303"/>
            <a:ext cx="12149912" cy="272170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424815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87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2721714"/>
            <a:ext cx="31049774" cy="9880968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675" y="12531669"/>
            <a:ext cx="15229574" cy="61415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9675" y="18673247"/>
            <a:ext cx="15229574" cy="274655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4869" y="12531669"/>
            <a:ext cx="15304578" cy="61415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4869" y="18673247"/>
            <a:ext cx="15304578" cy="274655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474982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924913" y="47381303"/>
            <a:ext cx="12149912" cy="272170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5424815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326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4982" y="2721714"/>
            <a:ext cx="31049774" cy="9880968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74982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924913" y="47381303"/>
            <a:ext cx="12149912" cy="272170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5424815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560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474982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924913" y="47381303"/>
            <a:ext cx="12149912" cy="272170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5424815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649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3408045"/>
            <a:ext cx="11610853" cy="11928158"/>
          </a:xfrm>
          <a:prstGeom prst="rect">
            <a:avLst/>
          </a:prstGeom>
        </p:spPr>
        <p:txBody>
          <a:bodyPr anchor="b"/>
          <a:lstStyle>
            <a:lvl1pPr>
              <a:defRPr sz="125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4578" y="7360442"/>
            <a:ext cx="18224867" cy="36328813"/>
          </a:xfrm>
          <a:prstGeom prst="rect">
            <a:avLst/>
          </a:prstGeom>
        </p:spPr>
        <p:txBody>
          <a:bodyPr/>
          <a:lstStyle>
            <a:lvl1pPr>
              <a:defRPr sz="12598"/>
            </a:lvl1pPr>
            <a:lvl2pPr>
              <a:defRPr sz="11024"/>
            </a:lvl2pPr>
            <a:lvl3pPr>
              <a:defRPr sz="9449"/>
            </a:lvl3pPr>
            <a:lvl4pPr>
              <a:defRPr sz="7874"/>
            </a:lvl4pPr>
            <a:lvl5pPr>
              <a:defRPr sz="7874"/>
            </a:lvl5pPr>
            <a:lvl6pPr>
              <a:defRPr sz="7874"/>
            </a:lvl6pPr>
            <a:lvl7pPr>
              <a:defRPr sz="7874"/>
            </a:lvl7pPr>
            <a:lvl8pPr>
              <a:defRPr sz="7874"/>
            </a:lvl8pPr>
            <a:lvl9pPr>
              <a:defRPr sz="787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15336203"/>
            <a:ext cx="11610853" cy="284122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299"/>
            </a:lvl1pPr>
            <a:lvl2pPr marL="1799996" indent="0">
              <a:buNone/>
              <a:defRPr sz="5512"/>
            </a:lvl2pPr>
            <a:lvl3pPr marL="3599993" indent="0">
              <a:buNone/>
              <a:defRPr sz="4724"/>
            </a:lvl3pPr>
            <a:lvl4pPr marL="5399989" indent="0">
              <a:buNone/>
              <a:defRPr sz="3937"/>
            </a:lvl4pPr>
            <a:lvl5pPr marL="7199986" indent="0">
              <a:buNone/>
              <a:defRPr sz="3937"/>
            </a:lvl5pPr>
            <a:lvl6pPr marL="8999982" indent="0">
              <a:buNone/>
              <a:defRPr sz="3937"/>
            </a:lvl6pPr>
            <a:lvl7pPr marL="10799978" indent="0">
              <a:buNone/>
              <a:defRPr sz="3937"/>
            </a:lvl7pPr>
            <a:lvl8pPr marL="12599975" indent="0">
              <a:buNone/>
              <a:defRPr sz="3937"/>
            </a:lvl8pPr>
            <a:lvl9pPr marL="14399971" indent="0">
              <a:buNone/>
              <a:defRPr sz="393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74982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924913" y="47381303"/>
            <a:ext cx="12149912" cy="272170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424815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599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3408045"/>
            <a:ext cx="11610853" cy="11928158"/>
          </a:xfrm>
          <a:prstGeom prst="rect">
            <a:avLst/>
          </a:prstGeom>
        </p:spPr>
        <p:txBody>
          <a:bodyPr anchor="b"/>
          <a:lstStyle>
            <a:lvl1pPr>
              <a:defRPr sz="125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4578" y="7360442"/>
            <a:ext cx="18224867" cy="3632881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598"/>
            </a:lvl1pPr>
            <a:lvl2pPr marL="1799996" indent="0">
              <a:buNone/>
              <a:defRPr sz="11024"/>
            </a:lvl2pPr>
            <a:lvl3pPr marL="3599993" indent="0">
              <a:buNone/>
              <a:defRPr sz="9449"/>
            </a:lvl3pPr>
            <a:lvl4pPr marL="5399989" indent="0">
              <a:buNone/>
              <a:defRPr sz="7874"/>
            </a:lvl4pPr>
            <a:lvl5pPr marL="7199986" indent="0">
              <a:buNone/>
              <a:defRPr sz="7874"/>
            </a:lvl5pPr>
            <a:lvl6pPr marL="8999982" indent="0">
              <a:buNone/>
              <a:defRPr sz="7874"/>
            </a:lvl6pPr>
            <a:lvl7pPr marL="10799978" indent="0">
              <a:buNone/>
              <a:defRPr sz="7874"/>
            </a:lvl7pPr>
            <a:lvl8pPr marL="12599975" indent="0">
              <a:buNone/>
              <a:defRPr sz="7874"/>
            </a:lvl8pPr>
            <a:lvl9pPr marL="14399971" indent="0">
              <a:buNone/>
              <a:defRPr sz="787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15336203"/>
            <a:ext cx="11610853" cy="284122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299"/>
            </a:lvl1pPr>
            <a:lvl2pPr marL="1799996" indent="0">
              <a:buNone/>
              <a:defRPr sz="5512"/>
            </a:lvl2pPr>
            <a:lvl3pPr marL="3599993" indent="0">
              <a:buNone/>
              <a:defRPr sz="4724"/>
            </a:lvl3pPr>
            <a:lvl4pPr marL="5399989" indent="0">
              <a:buNone/>
              <a:defRPr sz="3937"/>
            </a:lvl4pPr>
            <a:lvl5pPr marL="7199986" indent="0">
              <a:buNone/>
              <a:defRPr sz="3937"/>
            </a:lvl5pPr>
            <a:lvl6pPr marL="8999982" indent="0">
              <a:buNone/>
              <a:defRPr sz="3937"/>
            </a:lvl6pPr>
            <a:lvl7pPr marL="10799978" indent="0">
              <a:buNone/>
              <a:defRPr sz="3937"/>
            </a:lvl7pPr>
            <a:lvl8pPr marL="12599975" indent="0">
              <a:buNone/>
              <a:defRPr sz="3937"/>
            </a:lvl8pPr>
            <a:lvl9pPr marL="14399971" indent="0">
              <a:buNone/>
              <a:defRPr sz="393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74982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924913" y="47381303"/>
            <a:ext cx="12149912" cy="272170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424815" y="47381303"/>
            <a:ext cx="8099941" cy="2721703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4014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Texto&#10;&#10;Descripción generada automáticamente">
            <a:extLst>
              <a:ext uri="{FF2B5EF4-FFF2-40B4-BE49-F238E27FC236}">
                <a16:creationId xmlns:a16="http://schemas.microsoft.com/office/drawing/2014/main" id="{0F9A0E11-3712-2747-B407-927536E6AFD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7756" y="0"/>
            <a:ext cx="35944225" cy="5112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00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599993" rtl="0" eaLnBrk="1" latinLnBrk="0" hangingPunct="1">
        <a:lnSpc>
          <a:spcPct val="90000"/>
        </a:lnSpc>
        <a:spcBef>
          <a:spcPct val="0"/>
        </a:spcBef>
        <a:buNone/>
        <a:defRPr sz="173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9998" indent="-899998" algn="l" defTabSz="3599993" rtl="0" eaLnBrk="1" latinLnBrk="0" hangingPunct="1">
        <a:lnSpc>
          <a:spcPct val="90000"/>
        </a:lnSpc>
        <a:spcBef>
          <a:spcPts val="3937"/>
        </a:spcBef>
        <a:buFont typeface="Arial" panose="020B0604020202020204" pitchFamily="34" charset="0"/>
        <a:buChar char="•"/>
        <a:defRPr sz="11024" kern="1200">
          <a:solidFill>
            <a:schemeClr val="tx1"/>
          </a:solidFill>
          <a:latin typeface="+mn-lt"/>
          <a:ea typeface="+mn-ea"/>
          <a:cs typeface="+mn-cs"/>
        </a:defRPr>
      </a:lvl1pPr>
      <a:lvl2pPr marL="2699995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2pPr>
      <a:lvl3pPr marL="4499991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3pPr>
      <a:lvl4pPr marL="629998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8099984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9899980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169997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3499973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5299969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1pPr>
      <a:lvl2pPr marL="179999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599993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3pPr>
      <a:lvl4pPr marL="5399989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719998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8999982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0799978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2599975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4399971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6F889815-5664-D44C-B466-2DEA40985772}"/>
              </a:ext>
            </a:extLst>
          </p:cNvPr>
          <p:cNvSpPr/>
          <p:nvPr/>
        </p:nvSpPr>
        <p:spPr>
          <a:xfrm>
            <a:off x="1554479" y="8153133"/>
            <a:ext cx="14411083" cy="961886"/>
          </a:xfrm>
          <a:prstGeom prst="roundRect">
            <a:avLst>
              <a:gd name="adj" fmla="val 3389"/>
            </a:avLst>
          </a:prstGeom>
          <a:solidFill>
            <a:srgbClr val="B1CB06">
              <a:alpha val="69804"/>
            </a:srgbClr>
          </a:solidFill>
          <a:ln w="28575">
            <a:solidFill>
              <a:srgbClr val="B1CB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Rectángulo redondeado 10">
            <a:extLst>
              <a:ext uri="{FF2B5EF4-FFF2-40B4-BE49-F238E27FC236}">
                <a16:creationId xmlns:a16="http://schemas.microsoft.com/office/drawing/2014/main" id="{72CE88C4-7E02-7A4C-98A7-69CF2B66585A}"/>
              </a:ext>
            </a:extLst>
          </p:cNvPr>
          <p:cNvSpPr/>
          <p:nvPr/>
        </p:nvSpPr>
        <p:spPr>
          <a:xfrm>
            <a:off x="19410679" y="7967228"/>
            <a:ext cx="14411083" cy="961886"/>
          </a:xfrm>
          <a:prstGeom prst="roundRect">
            <a:avLst>
              <a:gd name="adj" fmla="val 3389"/>
            </a:avLst>
          </a:prstGeom>
          <a:solidFill>
            <a:srgbClr val="B1CB06">
              <a:alpha val="69804"/>
            </a:srgbClr>
          </a:solidFill>
          <a:ln w="28575">
            <a:solidFill>
              <a:srgbClr val="B1CB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Rectángulo redondeado 14">
            <a:extLst>
              <a:ext uri="{FF2B5EF4-FFF2-40B4-BE49-F238E27FC236}">
                <a16:creationId xmlns:a16="http://schemas.microsoft.com/office/drawing/2014/main" id="{F5DEA632-90C8-B64E-89B6-EBEF0C07F742}"/>
              </a:ext>
            </a:extLst>
          </p:cNvPr>
          <p:cNvSpPr/>
          <p:nvPr/>
        </p:nvSpPr>
        <p:spPr>
          <a:xfrm>
            <a:off x="1554479" y="21511707"/>
            <a:ext cx="14411083" cy="961886"/>
          </a:xfrm>
          <a:prstGeom prst="roundRect">
            <a:avLst>
              <a:gd name="adj" fmla="val 3389"/>
            </a:avLst>
          </a:prstGeom>
          <a:solidFill>
            <a:srgbClr val="B1CB06">
              <a:alpha val="69804"/>
            </a:srgbClr>
          </a:solidFill>
          <a:ln w="28575">
            <a:solidFill>
              <a:srgbClr val="B1CB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6DD61EC3-CFC7-8541-ABAE-E825DCBBC1F9}"/>
              </a:ext>
            </a:extLst>
          </p:cNvPr>
          <p:cNvSpPr/>
          <p:nvPr/>
        </p:nvSpPr>
        <p:spPr>
          <a:xfrm>
            <a:off x="19988454" y="21191811"/>
            <a:ext cx="14411083" cy="961886"/>
          </a:xfrm>
          <a:prstGeom prst="roundRect">
            <a:avLst>
              <a:gd name="adj" fmla="val 3389"/>
            </a:avLst>
          </a:prstGeom>
          <a:solidFill>
            <a:srgbClr val="B1CB06">
              <a:alpha val="69804"/>
            </a:srgbClr>
          </a:solidFill>
          <a:ln w="28575">
            <a:solidFill>
              <a:srgbClr val="B1CB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Rectángulo redondeado 18">
            <a:extLst>
              <a:ext uri="{FF2B5EF4-FFF2-40B4-BE49-F238E27FC236}">
                <a16:creationId xmlns:a16="http://schemas.microsoft.com/office/drawing/2014/main" id="{22C2627E-D486-D041-A3E8-24C0EB07D262}"/>
              </a:ext>
            </a:extLst>
          </p:cNvPr>
          <p:cNvSpPr/>
          <p:nvPr/>
        </p:nvSpPr>
        <p:spPr>
          <a:xfrm>
            <a:off x="2132254" y="40160150"/>
            <a:ext cx="14411083" cy="961886"/>
          </a:xfrm>
          <a:prstGeom prst="roundRect">
            <a:avLst>
              <a:gd name="adj" fmla="val 3389"/>
            </a:avLst>
          </a:prstGeom>
          <a:solidFill>
            <a:srgbClr val="B1CB06">
              <a:alpha val="69804"/>
            </a:srgbClr>
          </a:solidFill>
          <a:ln w="28575">
            <a:solidFill>
              <a:srgbClr val="B1CB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Rectángulo redondeado 20">
            <a:extLst>
              <a:ext uri="{FF2B5EF4-FFF2-40B4-BE49-F238E27FC236}">
                <a16:creationId xmlns:a16="http://schemas.microsoft.com/office/drawing/2014/main" id="{58ADF54D-B2F4-7642-8560-B4B5260F5DC2}"/>
              </a:ext>
            </a:extLst>
          </p:cNvPr>
          <p:cNvSpPr/>
          <p:nvPr/>
        </p:nvSpPr>
        <p:spPr>
          <a:xfrm>
            <a:off x="19988454" y="40160150"/>
            <a:ext cx="14411083" cy="961886"/>
          </a:xfrm>
          <a:prstGeom prst="roundRect">
            <a:avLst>
              <a:gd name="adj" fmla="val 3389"/>
            </a:avLst>
          </a:prstGeom>
          <a:solidFill>
            <a:srgbClr val="B1CB06">
              <a:alpha val="69804"/>
            </a:srgbClr>
          </a:solidFill>
          <a:ln w="28575">
            <a:solidFill>
              <a:srgbClr val="B1CB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Rectángulo redondeado 21">
            <a:extLst>
              <a:ext uri="{FF2B5EF4-FFF2-40B4-BE49-F238E27FC236}">
                <a16:creationId xmlns:a16="http://schemas.microsoft.com/office/drawing/2014/main" id="{835BC770-8658-704C-A579-EE5EC97C042A}"/>
              </a:ext>
            </a:extLst>
          </p:cNvPr>
          <p:cNvSpPr/>
          <p:nvPr/>
        </p:nvSpPr>
        <p:spPr>
          <a:xfrm>
            <a:off x="5478106" y="2096929"/>
            <a:ext cx="29167493" cy="4572000"/>
          </a:xfrm>
          <a:prstGeom prst="roundRect">
            <a:avLst>
              <a:gd name="adj" fmla="val 3389"/>
            </a:avLst>
          </a:prstGeom>
          <a:solidFill>
            <a:srgbClr val="B1CB06">
              <a:alpha val="76078"/>
            </a:srgbClr>
          </a:solidFill>
          <a:ln w="28575">
            <a:solidFill>
              <a:srgbClr val="B1CB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46032D9-AB11-9D42-8BA3-E0941486D6EC}"/>
              </a:ext>
            </a:extLst>
          </p:cNvPr>
          <p:cNvSpPr txBox="1"/>
          <p:nvPr/>
        </p:nvSpPr>
        <p:spPr>
          <a:xfrm>
            <a:off x="5911775" y="2314634"/>
            <a:ext cx="2143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200" b="1" dirty="0">
                <a:latin typeface="Ancizar Sans" panose="020B0602040300000003" pitchFamily="34" charset="77"/>
              </a:rPr>
              <a:t>Título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0CC8759-5A32-8F45-9970-3F94E8202735}"/>
              </a:ext>
            </a:extLst>
          </p:cNvPr>
          <p:cNvSpPr/>
          <p:nvPr/>
        </p:nvSpPr>
        <p:spPr>
          <a:xfrm>
            <a:off x="5911775" y="4571733"/>
            <a:ext cx="17999075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sz="4000" dirty="0">
                <a:latin typeface="Ancizar Sans" panose="020B0602040300000003" pitchFamily="34" charset="77"/>
              </a:rPr>
              <a:t>Autores</a:t>
            </a:r>
          </a:p>
          <a:p>
            <a:r>
              <a:rPr lang="es-CO" sz="4000" dirty="0">
                <a:latin typeface="Ancizar Sans" panose="020B0602040300000003" pitchFamily="34" charset="77"/>
              </a:rPr>
              <a:t>Correo de contacto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FFF9377-D056-174B-A411-700B25656B94}"/>
              </a:ext>
            </a:extLst>
          </p:cNvPr>
          <p:cNvSpPr/>
          <p:nvPr/>
        </p:nvSpPr>
        <p:spPr>
          <a:xfrm>
            <a:off x="2132255" y="8407132"/>
            <a:ext cx="66917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000" dirty="0">
                <a:latin typeface="Ancizar Sans" panose="020B0602040300000003" pitchFamily="34" charset="77"/>
              </a:rPr>
              <a:t>Introducción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B5BC987A-BAAB-BE4D-A006-6B71F507B4D1}"/>
              </a:ext>
            </a:extLst>
          </p:cNvPr>
          <p:cNvSpPr/>
          <p:nvPr/>
        </p:nvSpPr>
        <p:spPr>
          <a:xfrm>
            <a:off x="19988455" y="8221227"/>
            <a:ext cx="66917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000" dirty="0">
                <a:latin typeface="Ancizar Sans" panose="020B0602040300000003" pitchFamily="34" charset="77"/>
              </a:rPr>
              <a:t>Metodología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44512D81-3F4B-5E46-AA16-4CE7306FE034}"/>
              </a:ext>
            </a:extLst>
          </p:cNvPr>
          <p:cNvSpPr/>
          <p:nvPr/>
        </p:nvSpPr>
        <p:spPr>
          <a:xfrm>
            <a:off x="2132255" y="21765706"/>
            <a:ext cx="66917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000" dirty="0">
                <a:latin typeface="Ancizar Sans" panose="020B0602040300000003" pitchFamily="34" charset="77"/>
              </a:rPr>
              <a:t>Resultados y Discusión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06C9266-2424-1849-B4C2-BFFD5379D8FB}"/>
              </a:ext>
            </a:extLst>
          </p:cNvPr>
          <p:cNvSpPr/>
          <p:nvPr/>
        </p:nvSpPr>
        <p:spPr>
          <a:xfrm>
            <a:off x="20566230" y="21445810"/>
            <a:ext cx="66917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000" dirty="0">
                <a:latin typeface="Ancizar Sans" panose="020B0602040300000003" pitchFamily="34" charset="77"/>
              </a:rPr>
              <a:t>Conclusiones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F2783A9-897B-EA40-AC8C-DC18C7D7ED26}"/>
              </a:ext>
            </a:extLst>
          </p:cNvPr>
          <p:cNvSpPr/>
          <p:nvPr/>
        </p:nvSpPr>
        <p:spPr>
          <a:xfrm>
            <a:off x="2710030" y="40414149"/>
            <a:ext cx="66917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000" dirty="0">
                <a:latin typeface="Ancizar Sans" panose="020B0602040300000003" pitchFamily="34" charset="77"/>
              </a:rPr>
              <a:t>Referencias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442A4BC3-9E2F-A547-8AAF-06B8D0D97CD1}"/>
              </a:ext>
            </a:extLst>
          </p:cNvPr>
          <p:cNvSpPr/>
          <p:nvPr/>
        </p:nvSpPr>
        <p:spPr>
          <a:xfrm>
            <a:off x="20566230" y="40414149"/>
            <a:ext cx="66917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000" dirty="0">
                <a:latin typeface="Ancizar Sans" panose="020B0602040300000003" pitchFamily="34" charset="77"/>
              </a:rPr>
              <a:t>Agradecimientos</a:t>
            </a:r>
          </a:p>
        </p:txBody>
      </p:sp>
    </p:spTree>
    <p:extLst>
      <p:ext uri="{BB962C8B-B14F-4D97-AF65-F5344CB8AC3E}">
        <p14:creationId xmlns:p14="http://schemas.microsoft.com/office/powerpoint/2010/main" val="1950738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13</Words>
  <Application>Microsoft Macintosh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Ancizar Sans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Joana Rodriguez</dc:creator>
  <cp:lastModifiedBy>Joana Rodriguez</cp:lastModifiedBy>
  <cp:revision>4</cp:revision>
  <dcterms:created xsi:type="dcterms:W3CDTF">2021-09-16T03:00:25Z</dcterms:created>
  <dcterms:modified xsi:type="dcterms:W3CDTF">2021-09-16T03:42:36Z</dcterms:modified>
</cp:coreProperties>
</file>