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 snapToGrid="0" snapToObjects="1">
      <p:cViewPr>
        <p:scale>
          <a:sx n="66" d="100"/>
          <a:sy n="66" d="100"/>
        </p:scale>
        <p:origin x="170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A8F7357C-F038-6349-80CF-1EFC7E028A08}"/>
              </a:ext>
            </a:extLst>
          </p:cNvPr>
          <p:cNvSpPr txBox="1"/>
          <p:nvPr userDrawn="1"/>
        </p:nvSpPr>
        <p:spPr>
          <a:xfrm>
            <a:off x="626301" y="1052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07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0A7C21DC-95D9-3B4C-892F-A1AE1E5559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Icono&#10;&#10;Descripción generada automáticamente">
            <a:extLst>
              <a:ext uri="{FF2B5EF4-FFF2-40B4-BE49-F238E27FC236}">
                <a16:creationId xmlns:a16="http://schemas.microsoft.com/office/drawing/2014/main" id="{BA9275FB-D170-BA48-BCA3-4CDBB18846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7136"/>
            <a:ext cx="12192000" cy="6850864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552644-2286-FC4F-9EAB-9E6AA5EC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69CC4D-7ED0-3142-A7C5-D59BD0B7D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FD582-ACAF-414A-9CE9-D3063BB97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84E5-E66F-C24A-9F2B-F15078890F4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D8327D-9000-864D-934A-FFAA2083C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009FE9-8F2E-2242-9061-D3E87F746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7B621-85C0-4642-BBFA-B7AF769893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4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616268D3-9670-2A42-B7FC-A7DF607CA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2E98617-A02D-E54C-8DC9-069BA8201C6C}"/>
              </a:ext>
            </a:extLst>
          </p:cNvPr>
          <p:cNvSpPr txBox="1"/>
          <p:nvPr/>
        </p:nvSpPr>
        <p:spPr>
          <a:xfrm>
            <a:off x="2259106" y="1331259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latin typeface="Ancizar Sans" panose="020B0602040300000003" pitchFamily="34" charset="77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32107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BD1C5B8-F0A9-3449-95D8-AD7DC58CC79E}"/>
              </a:ext>
            </a:extLst>
          </p:cNvPr>
          <p:cNvSpPr txBox="1"/>
          <p:nvPr/>
        </p:nvSpPr>
        <p:spPr>
          <a:xfrm>
            <a:off x="1062318" y="712694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>
                <a:latin typeface="Ancizar Sans" panose="020B0602040300000003" pitchFamily="34" charset="77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154543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Ancizar Sans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Rodriguez</dc:creator>
  <cp:lastModifiedBy>Joana Rodriguez</cp:lastModifiedBy>
  <cp:revision>3</cp:revision>
  <dcterms:created xsi:type="dcterms:W3CDTF">2021-09-16T02:19:23Z</dcterms:created>
  <dcterms:modified xsi:type="dcterms:W3CDTF">2021-09-16T02:49:14Z</dcterms:modified>
</cp:coreProperties>
</file>