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5"/>
  </p:handout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98"/>
    <p:restoredTop sz="94608"/>
  </p:normalViewPr>
  <p:slideViewPr>
    <p:cSldViewPr snapToGrid="0" snapToObjects="1">
      <p:cViewPr varScale="1">
        <p:scale>
          <a:sx n="95" d="100"/>
          <a:sy n="95" d="100"/>
        </p:scale>
        <p:origin x="9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0" d="100"/>
          <a:sy n="80" d="100"/>
        </p:scale>
        <p:origin x="220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EC2DB9E6-6803-644D-BB3D-6F0BB51F6A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EEDF79A-D8F3-6242-849D-6BA75E617CF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42322D-4B08-7644-87BA-DE0171F37AAE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CA1A503-98A5-DD48-93EF-1103237B5F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5070B35-45D5-A14C-B0A6-8E11EAA31F4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E69406-1F41-6842-A3EA-47A7CAA206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88475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EC7B7A0F-AB44-F74A-BFDE-F39A832351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DA1197-2BBE-6240-A14F-30F69BF707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4722E-73BE-5049-AFD0-109D91652FEA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A6DCB4-4C1B-AB47-9FAD-BEA6B8094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B0AED7-ECF7-EA47-9776-16DD9C02E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6E54EB-F4F1-CA4C-B5AF-A92F902CAE5A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Imagen 6" descr="Imagen que contiene Icono&#10;&#10;Descripción generada automáticamente">
            <a:extLst>
              <a:ext uri="{FF2B5EF4-FFF2-40B4-BE49-F238E27FC236}">
                <a16:creationId xmlns:a16="http://schemas.microsoft.com/office/drawing/2014/main" id="{17CDA3F7-37E7-424B-87F9-DFBFE0218E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7136"/>
            <a:ext cx="12192000" cy="6850864"/>
          </a:xfrm>
          <a:prstGeom prst="rect">
            <a:avLst/>
          </a:prstGeom>
        </p:spPr>
      </p:pic>
      <p:sp>
        <p:nvSpPr>
          <p:cNvPr id="9" name="Título 8">
            <a:extLst>
              <a:ext uri="{FF2B5EF4-FFF2-40B4-BE49-F238E27FC236}">
                <a16:creationId xmlns:a16="http://schemas.microsoft.com/office/drawing/2014/main" id="{2ECA1E31-413B-EA4B-B5FC-6E35E11CD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1435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114F1F-3149-DC43-9121-A6E115451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8C462C-D1F0-D74D-BE1E-6730839C6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856A8B-E4BA-6942-9A1F-680F2007D8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C4722E-73BE-5049-AFD0-109D91652FEA}" type="datetimeFigureOut">
              <a:rPr lang="es-CO" smtClean="0"/>
              <a:t>15/09/21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16B20E-39F7-7848-9FF3-9240E3E8F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1892A3-AE86-4044-B781-8C9070730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6E54EB-F4F1-CA4C-B5AF-A92F902CAE5A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Imagen 6" descr="Imagen que contiene Icono&#10;&#10;Descripción generada automáticamente">
            <a:extLst>
              <a:ext uri="{FF2B5EF4-FFF2-40B4-BE49-F238E27FC236}">
                <a16:creationId xmlns:a16="http://schemas.microsoft.com/office/drawing/2014/main" id="{29ECAAD3-4C9D-6149-8B81-EF2BB8C87A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568"/>
            <a:ext cx="12192000" cy="685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274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226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Icono&#10;&#10;Descripción generada automáticamente">
            <a:extLst>
              <a:ext uri="{FF2B5EF4-FFF2-40B4-BE49-F238E27FC236}">
                <a16:creationId xmlns:a16="http://schemas.microsoft.com/office/drawing/2014/main" id="{91D9149D-0B41-FA4A-8B06-810D4F03CD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68"/>
            <a:ext cx="12192000" cy="6850864"/>
          </a:xfrm>
          <a:prstGeom prst="rect">
            <a:avLst/>
          </a:prstGeom>
        </p:spPr>
      </p:pic>
      <p:pic>
        <p:nvPicPr>
          <p:cNvPr id="3" name="Imagen 2" descr="Texto&#10;&#10;Descripción generada automáticamente con confianza media">
            <a:extLst>
              <a:ext uri="{FF2B5EF4-FFF2-40B4-BE49-F238E27FC236}">
                <a16:creationId xmlns:a16="http://schemas.microsoft.com/office/drawing/2014/main" id="{48B33212-6C86-2A4C-8CCD-3ECDDFB077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3447"/>
            <a:ext cx="12192000" cy="6850864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4190B1A3-DC2F-1F41-8979-6641B6796B38}"/>
              </a:ext>
            </a:extLst>
          </p:cNvPr>
          <p:cNvSpPr txBox="1"/>
          <p:nvPr/>
        </p:nvSpPr>
        <p:spPr>
          <a:xfrm>
            <a:off x="2259106" y="1331259"/>
            <a:ext cx="20746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800" b="1" dirty="0">
                <a:latin typeface="Ancizar Sans" panose="020B0602040300000003" pitchFamily="34" charset="77"/>
              </a:rPr>
              <a:t>TÍTULO</a:t>
            </a:r>
          </a:p>
        </p:txBody>
      </p:sp>
    </p:spTree>
    <p:extLst>
      <p:ext uri="{BB962C8B-B14F-4D97-AF65-F5344CB8AC3E}">
        <p14:creationId xmlns:p14="http://schemas.microsoft.com/office/powerpoint/2010/main" val="3494975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A5BAEDA-5FB4-134B-A622-6B2074AF6157}"/>
              </a:ext>
            </a:extLst>
          </p:cNvPr>
          <p:cNvSpPr txBox="1"/>
          <p:nvPr/>
        </p:nvSpPr>
        <p:spPr>
          <a:xfrm>
            <a:off x="5658928" y="372661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67BD74F-C2AF-5847-80C0-549E87F0E0E2}"/>
              </a:ext>
            </a:extLst>
          </p:cNvPr>
          <p:cNvSpPr txBox="1"/>
          <p:nvPr/>
        </p:nvSpPr>
        <p:spPr>
          <a:xfrm>
            <a:off x="1062318" y="712694"/>
            <a:ext cx="2066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600" dirty="0">
                <a:latin typeface="Ancizar Sans" panose="020B0602040300000003" pitchFamily="34" charset="77"/>
              </a:rPr>
              <a:t>Contenido</a:t>
            </a:r>
          </a:p>
        </p:txBody>
      </p:sp>
    </p:spTree>
    <p:extLst>
      <p:ext uri="{BB962C8B-B14F-4D97-AF65-F5344CB8AC3E}">
        <p14:creationId xmlns:p14="http://schemas.microsoft.com/office/powerpoint/2010/main" val="1347619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15EC27-BF1F-784F-9EAE-8EE2B9AB6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51E2E78-B2EC-4843-8DE5-7EA762A7E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493558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</Words>
  <Application>Microsoft Macintosh PowerPoint</Application>
  <PresentationFormat>Panorámica</PresentationFormat>
  <Paragraphs>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Ancizar Sans</vt:lpstr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Joana Rodriguez</dc:creator>
  <cp:lastModifiedBy>Joana Rodriguez</cp:lastModifiedBy>
  <cp:revision>3</cp:revision>
  <dcterms:created xsi:type="dcterms:W3CDTF">2021-09-15T23:12:07Z</dcterms:created>
  <dcterms:modified xsi:type="dcterms:W3CDTF">2021-09-16T02:57:28Z</dcterms:modified>
</cp:coreProperties>
</file>