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6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424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839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3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681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183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429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474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875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617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8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732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-254000" y="2302934"/>
            <a:ext cx="9144000" cy="1071562"/>
          </a:xfrm>
        </p:spPr>
        <p:txBody>
          <a:bodyPr/>
          <a:lstStyle/>
          <a:p>
            <a:r>
              <a:rPr lang="es-CO" b="1" dirty="0">
                <a:solidFill>
                  <a:srgbClr val="061822"/>
                </a:solidFill>
                <a:latin typeface="Ancizar Sans" panose="020B0602040300000003" pitchFamily="34" charset="77"/>
              </a:rPr>
              <a:t>Título</a:t>
            </a:r>
            <a:r>
              <a:rPr lang="es-CO" b="1" dirty="0">
                <a:solidFill>
                  <a:schemeClr val="accent2"/>
                </a:solidFill>
                <a:latin typeface="Ancizar Sans" panose="020B0602040300000003" pitchFamily="34" charset="77"/>
              </a:rPr>
              <a:t> 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0" y="3374496"/>
            <a:ext cx="9144000" cy="800629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466169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6858"/>
            <a:ext cx="10515600" cy="1325563"/>
          </a:xfrm>
        </p:spPr>
        <p:txBody>
          <a:bodyPr>
            <a:normAutofit/>
          </a:bodyPr>
          <a:lstStyle/>
          <a:p>
            <a:r>
              <a:rPr lang="es-CO" sz="4000" dirty="0" err="1">
                <a:solidFill>
                  <a:srgbClr val="061822"/>
                </a:solidFill>
                <a:latin typeface="Ancizar Sans" panose="020B0602040300000003" pitchFamily="34" charset="77"/>
              </a:rPr>
              <a:t>dffgfddf</a:t>
            </a:r>
            <a:endParaRPr lang="es-CO" sz="4000" dirty="0">
              <a:solidFill>
                <a:srgbClr val="061822"/>
              </a:solidFill>
              <a:latin typeface="Ancizar Sans" panose="020B0602040300000003" pitchFamily="34" charset="77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400" dirty="0" err="1"/>
              <a:t>ffgdgfdgdfgdf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7016904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26520"/>
            <a:ext cx="10515600" cy="1325563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6537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3">
      <a:dk1>
        <a:srgbClr val="3A3838"/>
      </a:dk1>
      <a:lt1>
        <a:sysClr val="window" lastClr="FFFFFF"/>
      </a:lt1>
      <a:dk2>
        <a:srgbClr val="E7E6E6"/>
      </a:dk2>
      <a:lt2>
        <a:srgbClr val="E7E6E6"/>
      </a:lt2>
      <a:accent1>
        <a:srgbClr val="ED7D31"/>
      </a:accent1>
      <a:accent2>
        <a:srgbClr val="ED7D31"/>
      </a:accent2>
      <a:accent3>
        <a:srgbClr val="ED7D31"/>
      </a:accent3>
      <a:accent4>
        <a:srgbClr val="ED7D31"/>
      </a:accent4>
      <a:accent5>
        <a:srgbClr val="ED7D31"/>
      </a:accent5>
      <a:accent6>
        <a:srgbClr val="ED7D31"/>
      </a:accent6>
      <a:hlink>
        <a:srgbClr val="757070"/>
      </a:hlink>
      <a:folHlink>
        <a:srgbClr val="3A383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</Words>
  <Application>Microsoft Macintosh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Ancizar Sans</vt:lpstr>
      <vt:lpstr>Arial</vt:lpstr>
      <vt:lpstr>Calibri</vt:lpstr>
      <vt:lpstr>Tema de Office</vt:lpstr>
      <vt:lpstr>Título </vt:lpstr>
      <vt:lpstr>dffgfddf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claudia</dc:creator>
  <cp:lastModifiedBy>Joana Rodriguez</cp:lastModifiedBy>
  <cp:revision>5</cp:revision>
  <dcterms:created xsi:type="dcterms:W3CDTF">2019-05-15T17:16:40Z</dcterms:created>
  <dcterms:modified xsi:type="dcterms:W3CDTF">2021-09-16T02:47:04Z</dcterms:modified>
</cp:coreProperties>
</file>